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0" r:id="rId4"/>
    <p:sldId id="259" r:id="rId5"/>
    <p:sldId id="258" r:id="rId6"/>
    <p:sldId id="257" r:id="rId7"/>
    <p:sldId id="256" r:id="rId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60"/>
  </p:normalViewPr>
  <p:slideViewPr>
    <p:cSldViewPr snapToGrid="0">
      <p:cViewPr varScale="1">
        <p:scale>
          <a:sx n="27" d="100"/>
          <a:sy n="27" d="100"/>
        </p:scale>
        <p:origin x="264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eno, Rintaro/TORAY(JP)/上野 麟太朗(医薬部)" userId="38633758949_tp_box_2" providerId="OAuth2" clId="{E87DB30B-FA24-4E5A-AD0F-C9EAAD375F79}"/>
    <pc:docChg chg="modSld modMainMaster">
      <pc:chgData name="Ueno, Rintaro/TORAY(JP)/上野 麟太朗(医薬部)" userId="38633758949_tp_box_2" providerId="OAuth2" clId="{E87DB30B-FA24-4E5A-AD0F-C9EAAD375F79}" dt="2026-04-20T00:43:28.421" v="28"/>
      <pc:docMkLst>
        <pc:docMk/>
      </pc:docMkLst>
      <pc:sldChg chg="modTransition">
        <pc:chgData name="Ueno, Rintaro/TORAY(JP)/上野 麟太朗(医薬部)" userId="38633758949_tp_box_2" providerId="OAuth2" clId="{E87DB30B-FA24-4E5A-AD0F-C9EAAD375F79}" dt="2026-04-20T00:43:28.421" v="28"/>
        <pc:sldMkLst>
          <pc:docMk/>
          <pc:sldMk cId="3738128990" sldId="256"/>
        </pc:sldMkLst>
      </pc:sldChg>
      <pc:sldChg chg="modTransition">
        <pc:chgData name="Ueno, Rintaro/TORAY(JP)/上野 麟太朗(医薬部)" userId="38633758949_tp_box_2" providerId="OAuth2" clId="{E87DB30B-FA24-4E5A-AD0F-C9EAAD375F79}" dt="2026-04-20T00:43:20.506" v="27"/>
        <pc:sldMkLst>
          <pc:docMk/>
          <pc:sldMk cId="3171393339" sldId="257"/>
        </pc:sldMkLst>
      </pc:sldChg>
      <pc:sldChg chg="modTransition">
        <pc:chgData name="Ueno, Rintaro/TORAY(JP)/上野 麟太朗(医薬部)" userId="38633758949_tp_box_2" providerId="OAuth2" clId="{E87DB30B-FA24-4E5A-AD0F-C9EAAD375F79}" dt="2026-04-20T00:43:08.201" v="25"/>
        <pc:sldMkLst>
          <pc:docMk/>
          <pc:sldMk cId="1605015685" sldId="258"/>
        </pc:sldMkLst>
      </pc:sldChg>
      <pc:sldChg chg="modTransition">
        <pc:chgData name="Ueno, Rintaro/TORAY(JP)/上野 麟太朗(医薬部)" userId="38633758949_tp_box_2" providerId="OAuth2" clId="{E87DB30B-FA24-4E5A-AD0F-C9EAAD375F79}" dt="2026-04-20T00:43:00.940" v="23"/>
        <pc:sldMkLst>
          <pc:docMk/>
          <pc:sldMk cId="242291399" sldId="259"/>
        </pc:sldMkLst>
      </pc:sldChg>
      <pc:sldChg chg="modTransition">
        <pc:chgData name="Ueno, Rintaro/TORAY(JP)/上野 麟太朗(医薬部)" userId="38633758949_tp_box_2" providerId="OAuth2" clId="{E87DB30B-FA24-4E5A-AD0F-C9EAAD375F79}" dt="2026-04-20T00:42:52.495" v="21"/>
        <pc:sldMkLst>
          <pc:docMk/>
          <pc:sldMk cId="2456294873" sldId="260"/>
        </pc:sldMkLst>
      </pc:sldChg>
      <pc:sldChg chg="modTransition">
        <pc:chgData name="Ueno, Rintaro/TORAY(JP)/上野 麟太朗(医薬部)" userId="38633758949_tp_box_2" providerId="OAuth2" clId="{E87DB30B-FA24-4E5A-AD0F-C9EAAD375F79}" dt="2026-04-20T00:42:41.415" v="19"/>
        <pc:sldMkLst>
          <pc:docMk/>
          <pc:sldMk cId="2738844696" sldId="261"/>
        </pc:sldMkLst>
      </pc:sldChg>
      <pc:sldChg chg="modTransition">
        <pc:chgData name="Ueno, Rintaro/TORAY(JP)/上野 麟太朗(医薬部)" userId="38633758949_tp_box_2" providerId="OAuth2" clId="{E87DB30B-FA24-4E5A-AD0F-C9EAAD375F79}" dt="2026-04-20T00:42:32.638" v="17"/>
        <pc:sldMkLst>
          <pc:docMk/>
          <pc:sldMk cId="77627900" sldId="262"/>
        </pc:sldMkLst>
      </pc:sldChg>
      <pc:sldMasterChg chg="modTransition modSldLayout">
        <pc:chgData name="Ueno, Rintaro/TORAY(JP)/上野 麟太朗(医薬部)" userId="38633758949_tp_box_2" providerId="OAuth2" clId="{E87DB30B-FA24-4E5A-AD0F-C9EAAD375F79}" dt="2026-04-20T00:42:32.638" v="17"/>
        <pc:sldMasterMkLst>
          <pc:docMk/>
          <pc:sldMasterMk cId="2477557881" sldId="2147483660"/>
        </pc:sldMasterMkLst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3208067717" sldId="2147483661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3344937262" sldId="2147483662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2749317542" sldId="2147483663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4009751938" sldId="2147483664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737916202" sldId="2147483665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2421998205" sldId="2147483666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1760762207" sldId="2147483667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3659913563" sldId="2147483668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3198941729" sldId="2147483669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3194507455" sldId="2147483670"/>
          </pc:sldLayoutMkLst>
        </pc:sldLayoutChg>
        <pc:sldLayoutChg chg="modTransition">
          <pc:chgData name="Ueno, Rintaro/TORAY(JP)/上野 麟太朗(医薬部)" userId="38633758949_tp_box_2" providerId="OAuth2" clId="{E87DB30B-FA24-4E5A-AD0F-C9EAAD375F79}" dt="2026-04-20T00:42:32.638" v="17"/>
          <pc:sldLayoutMkLst>
            <pc:docMk/>
            <pc:sldMasterMk cId="2477557881" sldId="2147483660"/>
            <pc:sldLayoutMk cId="355995568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067717"/>
      </p:ext>
    </p:extLst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507455"/>
      </p:ext>
    </p:extLst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955689"/>
      </p:ext>
    </p:extLst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937262"/>
      </p:ext>
    </p:extLst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317542"/>
      </p:ext>
    </p:extLst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751938"/>
      </p:ext>
    </p:extLst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916202"/>
      </p:ext>
    </p:extLst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998205"/>
      </p:ext>
    </p:extLst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762207"/>
      </p:ext>
    </p:extLst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913563"/>
      </p:ext>
    </p:extLst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941729"/>
      </p:ext>
    </p:extLst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8A81B0-0709-4109-9407-899AFD838432}" type="datetimeFigureOut">
              <a:rPr kumimoji="1" lang="ja-JP" altLang="en-US" smtClean="0"/>
              <a:t>2026/4/20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93E40-2D3C-435D-BBF2-47AD4D2F3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E945F94-A8AC-042E-4CB9-97B0C48AA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900"/>
      </p:ext>
    </p:extLst>
  </p:cSld>
  <p:clrMapOvr>
    <a:masterClrMapping/>
  </p:clrMapOvr>
  <p:transition advClick="0"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B26F735-E5D3-8FDC-9996-AE37CD6D4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4696"/>
      </p:ext>
    </p:extLst>
  </p:cSld>
  <p:clrMapOvr>
    <a:masterClrMapping/>
  </p:clrMapOvr>
  <p:transition advClick="0" advTm="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CF7629F-17BF-F685-A701-03BCCFE25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4873"/>
      </p:ext>
    </p:extLst>
  </p:cSld>
  <p:clrMapOvr>
    <a:masterClrMapping/>
  </p:clrMapOvr>
  <p:transition advClick="0" advTm="9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3586BCC-7346-FCD5-828E-31546065D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399"/>
      </p:ext>
    </p:extLst>
  </p:cSld>
  <p:clrMapOvr>
    <a:masterClrMapping/>
  </p:clrMapOvr>
  <p:transition advClick="0" advTm="9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66012F1-6960-7772-DCCA-EE6EA74A2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15685"/>
      </p:ext>
    </p:extLst>
  </p:cSld>
  <p:clrMapOvr>
    <a:masterClrMapping/>
  </p:clrMapOvr>
  <p:transition advClick="0" advTm="9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3C84A26C-8570-189D-82BF-2956A9293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3339"/>
      </p:ext>
    </p:extLst>
  </p:cSld>
  <p:clrMapOvr>
    <a:masterClrMapping/>
  </p:clrMapOvr>
  <p:transition advClick="0" advTm="9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C7DA0F3-610C-0A2F-CD4B-64FAB67E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28990"/>
      </p:ext>
    </p:extLst>
  </p:cSld>
  <p:clrMapOvr>
    <a:masterClrMapping/>
  </p:clrMapOvr>
  <p:transition advClick="0" advTm="8000"/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0F47F591F0AF749B75C3697E4223063" ma:contentTypeVersion="14" ma:contentTypeDescription="新しいドキュメントを作成します。" ma:contentTypeScope="" ma:versionID="983652ab62c666d455fb1853972c6940">
  <xsd:schema xmlns:xsd="http://www.w3.org/2001/XMLSchema" xmlns:xs="http://www.w3.org/2001/XMLSchema" xmlns:p="http://schemas.microsoft.com/office/2006/metadata/properties" xmlns:ns2="48c9b256-c9e4-4671-b32e-0fc1a9bd16f9" xmlns:ns3="de68bb6f-a40f-466e-9745-ac1f9e1ae652" targetNamespace="http://schemas.microsoft.com/office/2006/metadata/properties" ma:root="true" ma:fieldsID="c0612f295dfe994be78d4b4dcf020c7d" ns2:_="" ns3:_="">
    <xsd:import namespace="48c9b256-c9e4-4671-b32e-0fc1a9bd16f9"/>
    <xsd:import namespace="de68bb6f-a40f-466e-9745-ac1f9e1ae6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9b256-c9e4-4671-b32e-0fc1a9bd16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ドキュメント ID 値" ma:description="このアイテムに割り当てられているドキュメント ID の値です。" ma:indexed="true" ma:internalName="_dlc_DocId" ma:readOnly="true">
      <xsd:simpleType>
        <xsd:restriction base="dms:Text"/>
      </xsd:simpleType>
    </xsd:element>
    <xsd:element name="_dlc_DocIdUrl" ma:index="9" nillable="true" ma:displayName="ドキュメントID:" ma:description="このドキュメントへの常時接続リンクです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を保持" ma:description="追加時に ID を保持します。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d4b8360b-99d6-4c2a-a5bd-36a68a7eb09d}" ma:internalName="TaxCatchAll" ma:showField="CatchAllData" ma:web="48c9b256-c9e4-4671-b32e-0fc1a9bd16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8bb6f-a40f-466e-9745-ac1f9e1ae65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bfd5ddeb-6a09-454e-8303-770f669cf2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c9b256-c9e4-4671-b32e-0fc1a9bd16f9" xsi:nil="true"/>
    <lcf76f155ced4ddcb4097134ff3c332f xmlns="de68bb6f-a40f-466e-9745-ac1f9e1ae652">
      <Terms xmlns="http://schemas.microsoft.com/office/infopath/2007/PartnerControls"/>
    </lcf76f155ced4ddcb4097134ff3c332f>
    <_dlc_DocId xmlns="48c9b256-c9e4-4671-b32e-0fc1a9bd16f9">DS24UJQDRKXJ-1635243744-1542</_dlc_DocId>
    <_dlc_DocIdUrl xmlns="48c9b256-c9e4-4671-b32e-0fc1a9bd16f9">
      <Url>https://toraygroup01.sharepoint.com/sites/JP-TORAY-00663/_layouts/15/DocIdRedir.aspx?ID=DS24UJQDRKXJ-1635243744-1542</Url>
      <Description>DS24UJQDRKXJ-1635243744-1542</Description>
    </_dlc_DocIdUrl>
  </documentManagement>
</p:properties>
</file>

<file path=customXml/itemProps1.xml><?xml version="1.0" encoding="utf-8"?>
<ds:datastoreItem xmlns:ds="http://schemas.openxmlformats.org/officeDocument/2006/customXml" ds:itemID="{F4B4876D-E459-413E-9B58-29CDCEC6912A}"/>
</file>

<file path=customXml/itemProps2.xml><?xml version="1.0" encoding="utf-8"?>
<ds:datastoreItem xmlns:ds="http://schemas.openxmlformats.org/officeDocument/2006/customXml" ds:itemID="{BC2E4365-B701-43CA-A026-A94388157EBD}"/>
</file>

<file path=customXml/itemProps3.xml><?xml version="1.0" encoding="utf-8"?>
<ds:datastoreItem xmlns:ds="http://schemas.openxmlformats.org/officeDocument/2006/customXml" ds:itemID="{4F17AD7D-F309-4C82-86A4-7A09CACF221F}"/>
</file>

<file path=customXml/itemProps4.xml><?xml version="1.0" encoding="utf-8"?>
<ds:datastoreItem xmlns:ds="http://schemas.openxmlformats.org/officeDocument/2006/customXml" ds:itemID="{9963BEF3-B06B-4C09-804A-40D2523C41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ワイド画面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Ueno, Rintaro/TORAY(JP)/上野 麟太朗(医薬部)</dc:creator>
  <cp:lastModifiedBy>Ueno, Rintaro/TORAY(JP)/上野 麟太朗(医薬部)</cp:lastModifiedBy>
  <cp:revision>1</cp:revision>
  <dcterms:created xsi:type="dcterms:W3CDTF">2026-04-20T00:16:01Z</dcterms:created>
  <dcterms:modified xsi:type="dcterms:W3CDTF">2026-04-20T00:43:34Z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0x010100D0F47F591F0AF749B75C3697E4223063</vt:lpwstr>
  </property>
  <property fmtid="{D5CDD505-2E9C-101B-9397-08002B2CF9AE}" pid="3" name="_dlc_DocIdItemGuid">
    <vt:lpwstr>0b8db0d3-0167-4cf6-9d4a-c4e83d43e620</vt:lpwstr>
  </property>
  <property fmtid="{D5CDD505-2E9C-101B-9397-08002B2CF9AE}" pid="4" name="MediaServiceImageTags">
    <vt:lpwstr/>
  </property>
</Properties>
</file>