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305BC7-6E11-F6D6-9176-B839CED0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DA59E8-249F-8138-C38D-03E46B430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33725B-C8B3-E548-FB69-960DECD8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EA95C4-8016-6C00-6EBA-EB1C066A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B6E2BA-A7D0-AA2B-6E68-88DBF37F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5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8C42A-4F43-8DEA-BADB-BAF416D8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BA3CF7-7D85-AD57-CE1A-13E7D651B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16B6A3-96FA-CA06-8865-B75A2091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BB9240-E653-D8C7-7545-4128BDC5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4F3F19-1222-C4C0-0D9B-2485E9BA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06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3C922E0-0FC9-ED0E-FE7B-92ED62A79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A32608-0611-708F-9FE3-B9658BFBE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FA6128-4755-A584-71FE-F47A6854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176900-6151-3942-50BD-A9BA8A33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407AA3-B2EA-19EC-B52C-B34D433B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68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FF4990-01DB-EBE2-C992-D27E3F5A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0C0297-E3FF-9E77-269E-FE0E7EADA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014D3-94CC-F9A1-A9E9-B339696B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22D52D-A36C-CAED-A64D-A17493C3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FA21DD-17E4-3707-220A-D6B25AE2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02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3CF589-31BC-A1B1-17E7-ABD52D95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9DFAA3-7B18-32AE-ECDB-792EEF9E5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3D9D1-B115-602D-56C1-A8E86292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3D3710-CFF1-76D7-D75C-5DAA9E42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E82FBB-61CD-6160-0BF1-79E9F3A0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80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5FF63-6C18-4D14-5972-40129EB0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A5D6D3-6CCC-D7F6-110D-C3B87DCFD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F0722E-9058-7D18-19BB-7347F5E28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2AA058-8196-47B1-5F1F-C4205EFF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0FD0F8-D2B5-911A-C039-158E2C148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02E0E9-48C2-83D8-5333-0C775C40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79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BB89EC-2CDB-E85F-CAC6-6DA1B68F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197225-29E7-79BA-8713-3A8680B8A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7CCE3B-B697-AEE8-7725-E16C1CEE5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73BFA08-E15E-4BFC-1F74-6FD723882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DF97C7C-26A5-3AEE-70CA-10E2D611D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83AD594-C5C4-93AE-1070-5DD0895F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17E0477-C97D-E4F8-C747-BFD1E160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485A0C3-66AF-BF93-0B32-BD1C6513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08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91728B-B92A-5A6C-A464-73AFF6A5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364B410-0462-F805-90D1-66A8F476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2D2C0B-BBF2-3848-D41C-F433D6F2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C6638A5-E499-8DCC-D41B-70B6D715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31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0443B0-A793-095A-C8B6-886E5BAC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3322F7-27E1-0773-3577-E2FDC5D5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E0B7EE-7FAE-C280-79BD-D2AD7C86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57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05136-5B7B-DCC6-9F1B-8B1540E0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F02069-18A3-12B6-8DF0-5B682418A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30D2B9-A8BE-6B25-D241-423856322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E489AC-438C-98BA-D99D-1AC54260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039591-D337-D68B-4839-D3AA5212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A216B6-42F2-B9E9-E999-90B24984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8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298AA-3CEE-137B-87D5-E7302F33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AE9D100-AF0A-6D31-1639-81C0E0DBE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A51FF2-4156-BE65-6785-37C4F3915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A997FD-42C2-51A8-B352-94AB2AF3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FE257D-35E2-F595-9B05-BDBC2996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301BB4-FFFC-9A06-CF8D-6F7C57B2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75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817FDD-6ECE-8AA5-CD0B-9B4D222A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F2DDAB-178C-1AA9-F780-535B61EF4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17F40A-BD99-D183-286E-F0920EB9F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8A0275-A04D-4DF6-8031-5F9EDF529A4A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B23E1D-C763-1063-C42C-BA858D2BB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D4AF83-71BB-0C01-D328-999D79A06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B28AC-CB35-4203-80DC-A44AFF3FA1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2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0" advClick="0" advTm="8000"/>
    </mc:Choice>
    <mc:Fallback>
      <p:transition spd="slow"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4CB2301-D6C3-7B30-75F5-A3E0AD64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32014"/>
      </p:ext>
    </p:extLst>
  </p:cSld>
  <p:clrMapOvr>
    <a:masterClrMapping/>
  </p:clrMapOvr>
  <p:transition advClick="0"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F45280F-8E6E-59DE-D075-FE065EC7C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5401"/>
      </p:ext>
    </p:extLst>
  </p:cSld>
  <p:clrMapOvr>
    <a:masterClrMapping/>
  </p:clrMapOvr>
  <p:transition advClick="0" advTm="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86FCF9A-E989-C7D7-EAE7-C74BD5199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47669"/>
      </p:ext>
    </p:extLst>
  </p:cSld>
  <p:clrMapOvr>
    <a:masterClrMapping/>
  </p:clrMapOvr>
  <p:transition advClick="0" advTm="9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29FD787-AE0D-7B90-7C20-BA5686BB5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24611"/>
      </p:ext>
    </p:extLst>
  </p:cSld>
  <p:clrMapOvr>
    <a:masterClrMapping/>
  </p:clrMapOvr>
  <p:transition advClick="0" advTm="9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5F1506-3EB2-B330-D1B3-42E60D771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8456"/>
      </p:ext>
    </p:extLst>
  </p:cSld>
  <p:clrMapOvr>
    <a:masterClrMapping/>
  </p:clrMapOvr>
  <p:transition advClick="0" advTm="9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9BA32A7-D029-AF2C-4D9B-452C5628D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7382"/>
      </p:ext>
    </p:extLst>
  </p:cSld>
  <p:clrMapOvr>
    <a:masterClrMapping/>
  </p:clrMapOvr>
  <p:transition advClick="0" advTm="9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AC1830F-85DD-8A4A-7181-9EF3A7D1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7463"/>
      </p:ext>
    </p:extLst>
  </p:cSld>
  <p:clrMapOvr>
    <a:masterClrMapping/>
  </p:clrMapOvr>
  <p:transition advClick="0" advTm="8000"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0F47F591F0AF749B75C3697E4223063" ma:contentTypeVersion="14" ma:contentTypeDescription="新しいドキュメントを作成します。" ma:contentTypeScope="" ma:versionID="983652ab62c666d455fb1853972c6940">
  <xsd:schema xmlns:xsd="http://www.w3.org/2001/XMLSchema" xmlns:xs="http://www.w3.org/2001/XMLSchema" xmlns:p="http://schemas.microsoft.com/office/2006/metadata/properties" xmlns:ns2="48c9b256-c9e4-4671-b32e-0fc1a9bd16f9" xmlns:ns3="de68bb6f-a40f-466e-9745-ac1f9e1ae652" targetNamespace="http://schemas.microsoft.com/office/2006/metadata/properties" ma:root="true" ma:fieldsID="c0612f295dfe994be78d4b4dcf020c7d" ns2:_="" ns3:_="">
    <xsd:import namespace="48c9b256-c9e4-4671-b32e-0fc1a9bd16f9"/>
    <xsd:import namespace="de68bb6f-a40f-466e-9745-ac1f9e1ae6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9b256-c9e4-4671-b32e-0fc1a9bd16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ドキュメント ID 値" ma:description="このアイテムに割り当てられているドキュメント ID の値です。" ma:indexed="true" ma:internalName="_dlc_DocId" ma:readOnly="true">
      <xsd:simpleType>
        <xsd:restriction base="dms:Text"/>
      </xsd:simpleType>
    </xsd:element>
    <xsd:element name="_dlc_DocIdUrl" ma:index="9" nillable="true" ma:displayName="ドキュメントID:" ma:description="このドキュメントへの常時接続リンクです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を保持" ma:description="追加時に ID を保持します。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d4b8360b-99d6-4c2a-a5bd-36a68a7eb09d}" ma:internalName="TaxCatchAll" ma:showField="CatchAllData" ma:web="48c9b256-c9e4-4671-b32e-0fc1a9bd16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8bb6f-a40f-466e-9745-ac1f9e1ae65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bfd5ddeb-6a09-454e-8303-770f669cf2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c9b256-c9e4-4671-b32e-0fc1a9bd16f9" xsi:nil="true"/>
    <lcf76f155ced4ddcb4097134ff3c332f xmlns="de68bb6f-a40f-466e-9745-ac1f9e1ae652">
      <Terms xmlns="http://schemas.microsoft.com/office/infopath/2007/PartnerControls"/>
    </lcf76f155ced4ddcb4097134ff3c332f>
    <_dlc_DocId xmlns="48c9b256-c9e4-4671-b32e-0fc1a9bd16f9">DS24UJQDRKXJ-1635243744-1498</_dlc_DocId>
    <_dlc_DocIdUrl xmlns="48c9b256-c9e4-4671-b32e-0fc1a9bd16f9">
      <Url>https://toraygroup01.sharepoint.com/sites/JP-TORAY-00663/_layouts/15/DocIdRedir.aspx?ID=DS24UJQDRKXJ-1635243744-1498</Url>
      <Description>DS24UJQDRKXJ-1635243744-1498</Description>
    </_dlc_DocIdUrl>
  </documentManagement>
</p:properties>
</file>

<file path=customXml/itemProps1.xml><?xml version="1.0" encoding="utf-8"?>
<ds:datastoreItem xmlns:ds="http://schemas.openxmlformats.org/officeDocument/2006/customXml" ds:itemID="{20120F6F-7ED6-45A3-AF7B-5A836F71FCC9}"/>
</file>

<file path=customXml/itemProps2.xml><?xml version="1.0" encoding="utf-8"?>
<ds:datastoreItem xmlns:ds="http://schemas.openxmlformats.org/officeDocument/2006/customXml" ds:itemID="{B60D26E2-4DB3-43EB-8656-0A43D318BAF6}"/>
</file>

<file path=customXml/itemProps3.xml><?xml version="1.0" encoding="utf-8"?>
<ds:datastoreItem xmlns:ds="http://schemas.openxmlformats.org/officeDocument/2006/customXml" ds:itemID="{66311E17-A4C3-4DD9-B6E3-7AE4493DBEA7}"/>
</file>

<file path=customXml/itemProps4.xml><?xml version="1.0" encoding="utf-8"?>
<ds:datastoreItem xmlns:ds="http://schemas.openxmlformats.org/officeDocument/2006/customXml" ds:itemID="{DD6746CA-5338-415B-A734-DD05FC5E6D05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ワイド画面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Ueno, Rintaro/TORAY(JP)/上野 麟太朗(医薬部)</dc:creator>
  <cp:lastModifiedBy>Watanabe, Takumi/TORAY(JP)/渡邊 拓実(医薬部)</cp:lastModifiedBy>
  <cp:revision>4</cp:revision>
  <dcterms:created xsi:type="dcterms:W3CDTF">2026-03-27T06:48:57Z</dcterms:created>
  <dcterms:modified xsi:type="dcterms:W3CDTF">2026-03-30T06:09:23Z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0x010100D0F47F591F0AF749B75C3697E4223063</vt:lpwstr>
  </property>
  <property fmtid="{D5CDD505-2E9C-101B-9397-08002B2CF9AE}" pid="3" name="_dlc_DocIdItemGuid">
    <vt:lpwstr>1456e170-c2e0-4494-bc3f-6ce7154509bb</vt:lpwstr>
  </property>
</Properties>
</file>